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63" r:id="rId2"/>
    <p:sldId id="273" r:id="rId3"/>
    <p:sldId id="289" r:id="rId4"/>
    <p:sldId id="290" r:id="rId5"/>
    <p:sldId id="291" r:id="rId6"/>
    <p:sldId id="292" r:id="rId7"/>
    <p:sldId id="300" r:id="rId8"/>
    <p:sldId id="293" r:id="rId9"/>
    <p:sldId id="294" r:id="rId10"/>
    <p:sldId id="295" r:id="rId11"/>
    <p:sldId id="296" r:id="rId12"/>
    <p:sldId id="297" r:id="rId13"/>
    <p:sldId id="298" r:id="rId14"/>
    <p:sldId id="299" r:id="rId15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4565" autoAdjust="0"/>
    <p:restoredTop sz="97386" autoAdjust="0"/>
  </p:normalViewPr>
  <p:slideViewPr>
    <p:cSldViewPr snapToGrid="0">
      <p:cViewPr varScale="1">
        <p:scale>
          <a:sx n="210" d="100"/>
          <a:sy n="210" d="100"/>
        </p:scale>
        <p:origin x="2922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289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311700" y="690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28664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24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690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3815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6">
            <a:alphaModFix/>
          </a:blip>
          <a:srcRect b="88865"/>
          <a:stretch/>
        </p:blipFill>
        <p:spPr>
          <a:xfrm>
            <a:off x="0" y="0"/>
            <a:ext cx="91440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535437" y="77484"/>
            <a:ext cx="1296860" cy="3936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  <p:sldLayoutId id="2147483658" r:id="rId2"/>
    <p:sldLayoutId id="2147483660" r:id="rId3"/>
    <p:sldLayoutId id="2147483663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1608CA5-091C-D24C-85E8-50BE19F78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MongoDB Compass</a:t>
            </a:r>
          </a:p>
        </p:txBody>
      </p:sp>
    </p:spTree>
    <p:extLst>
      <p:ext uri="{BB962C8B-B14F-4D97-AF65-F5344CB8AC3E}">
        <p14:creationId xmlns:p14="http://schemas.microsoft.com/office/powerpoint/2010/main" val="171739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0F8F2A59-EAC2-48A3-AD47-1C86665B9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60"/>
            <a:ext cx="9144000" cy="45765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0124204-44E9-45DB-BDD1-F6FBAE29A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179" y="1874293"/>
            <a:ext cx="697266" cy="21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592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A6C04B2-EADE-4DFF-896E-78C901057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60"/>
            <a:ext cx="9144000" cy="457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9640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D9739B2-DBDE-4596-927D-B4FDA17D9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60"/>
            <a:ext cx="9144000" cy="45765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FE6F82-1AB0-4875-AC16-04CC31A37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4823" y="1605887"/>
            <a:ext cx="697266" cy="2138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2F039F-31CE-4738-BD74-70D5C2BA6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9964" y="1605887"/>
            <a:ext cx="360621" cy="21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330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32B3566-DCFE-43E3-ABC6-B2BEE9D6A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60"/>
            <a:ext cx="9144000" cy="45765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3D36AC6-5787-4DE2-AFD4-F7BB967F5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505" y="1614985"/>
            <a:ext cx="551689" cy="21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358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876BEB6-1DF1-40EE-A035-0686411DD0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60"/>
            <a:ext cx="9144000" cy="457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322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F9D50D-4F9B-4EF2-BB1D-7099F3254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3771"/>
            <a:ext cx="9144000" cy="45697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C2A4DE-49EB-4EE7-A0B6-7600968722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352" y="764276"/>
            <a:ext cx="1329612" cy="1762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ED1580F-45F7-4F7D-8DD2-898ED7412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7204" y="2079009"/>
            <a:ext cx="1202235" cy="54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734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792F31-E6B2-428D-9F59-ECA251C60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3771"/>
            <a:ext cx="9144000" cy="45697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8817837-22CF-4E53-9B96-404DC7FC71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7193" y="3120788"/>
            <a:ext cx="1275395" cy="391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653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8A8CFF-7820-4CAB-8FA6-6EDC3A63A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3771"/>
            <a:ext cx="9144000" cy="45697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9D640A-A076-4CB8-ABEC-456573FE16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9444" y="3703093"/>
            <a:ext cx="1306865" cy="28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242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D2EF65-55EE-404F-81AA-D07694E1F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3771"/>
            <a:ext cx="9144000" cy="45697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CA862B8-4A1B-422D-AF05-AE6157151156}"/>
              </a:ext>
            </a:extLst>
          </p:cNvPr>
          <p:cNvSpPr/>
          <p:nvPr/>
        </p:nvSpPr>
        <p:spPr>
          <a:xfrm>
            <a:off x="6223379" y="3703093"/>
            <a:ext cx="1360227" cy="27295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9436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FCA74A9-59B8-4E2F-9618-43A0FF22E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60"/>
            <a:ext cx="9144000" cy="457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640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71B1E2-FC64-4B58-A3B5-B2C7730643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024"/>
          <a:stretch/>
        </p:blipFill>
        <p:spPr>
          <a:xfrm>
            <a:off x="0" y="569168"/>
            <a:ext cx="9144000" cy="457433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9581042-52E7-40F6-800A-99ABC79BA49B}"/>
              </a:ext>
            </a:extLst>
          </p:cNvPr>
          <p:cNvSpPr/>
          <p:nvPr/>
        </p:nvSpPr>
        <p:spPr>
          <a:xfrm>
            <a:off x="4271750" y="2720454"/>
            <a:ext cx="891654" cy="1910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D074F5-C6E8-4055-86C7-4E9E920E000D}"/>
              </a:ext>
            </a:extLst>
          </p:cNvPr>
          <p:cNvSpPr/>
          <p:nvPr/>
        </p:nvSpPr>
        <p:spPr>
          <a:xfrm>
            <a:off x="5450005" y="3730388"/>
            <a:ext cx="291153" cy="100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0746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32F4FE2-0714-49F3-B111-5F3FA3B3E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60"/>
            <a:ext cx="9144000" cy="45765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C008761-B939-4198-BF73-55524E8073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4698" y="1651380"/>
            <a:ext cx="2917302" cy="2138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122BA1-5663-48B7-B62E-C5DE77D16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6870" y="2010720"/>
            <a:ext cx="3366449" cy="29909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47156E4-5A6E-4C0F-9558-707F10F303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0304" y="3784978"/>
            <a:ext cx="490275" cy="10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093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C13FEDDF-FA73-4579-8FA3-5F11C5BCBA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960"/>
            <a:ext cx="9144000" cy="45765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F7AE767-603D-4D98-9334-2FB1F1F30E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1827" y="3703093"/>
            <a:ext cx="697266" cy="21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964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6129</TotalTime>
  <Words>2</Words>
  <Application>Microsoft Office PowerPoint</Application>
  <PresentationFormat>On-screen Show (16:9)</PresentationFormat>
  <Paragraphs>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Roboto</vt:lpstr>
      <vt:lpstr>Simple Light</vt:lpstr>
      <vt:lpstr>MongoDB Compass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Guy Harrison</cp:lastModifiedBy>
  <cp:revision>18</cp:revision>
  <dcterms:modified xsi:type="dcterms:W3CDTF">2021-11-28T07:00:30Z</dcterms:modified>
</cp:coreProperties>
</file>